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60" r:id="rId3"/>
    <p:sldId id="258" r:id="rId4"/>
    <p:sldId id="257" r:id="rId5"/>
    <p:sldId id="259" r:id="rId6"/>
    <p:sldId id="265" r:id="rId7"/>
    <p:sldId id="261" r:id="rId8"/>
    <p:sldId id="262" r:id="rId9"/>
    <p:sldId id="264" r:id="rId10"/>
    <p:sldId id="269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78"/>
  </p:normalViewPr>
  <p:slideViewPr>
    <p:cSldViewPr snapToGrid="0" snapToObjects="1">
      <p:cViewPr varScale="1">
        <p:scale>
          <a:sx n="103" d="100"/>
          <a:sy n="103" d="100"/>
        </p:scale>
        <p:origin x="14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35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93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0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66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81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1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669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37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82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55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609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CC421A93-0B65-44E5-9123-6ED8C2B0AB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8D81CF5-5166-3743-B697-B589372E8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" r="9566"/>
          <a:stretch/>
        </p:blipFill>
        <p:spPr bwMode="auto">
          <a:xfrm>
            <a:off x="257175" y="201265"/>
            <a:ext cx="5626401" cy="146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88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9F4AC02-42D5-4D5B-9AE2-049CBE214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20" y="1123528"/>
            <a:ext cx="2187280" cy="46048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AE1D46D3-306F-4CB6-8892-0ECE56E75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77" y="1123528"/>
            <a:ext cx="2210303" cy="46048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84D21843-6862-46D9-B2F5-5E4855839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256" y="1123528"/>
            <a:ext cx="218728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03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446E912-A463-4AD1-A258-957BC9E68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551" y="1123527"/>
            <a:ext cx="2187280" cy="46048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2E1560D4-9A8C-4204-8C8F-0DF953D2A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41" y="1123527"/>
            <a:ext cx="2210303" cy="46048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1BDD04E1-B20E-46DC-AB46-31D7DB730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120" y="1123527"/>
            <a:ext cx="218728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34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A4308965-434A-4011-8316-8ABEFFED0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C910B0D-8E24-46E7-93D7-329948C60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5609383" cy="95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215A71-CFAF-4964-A613-D07F75FC1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9035" y="453825"/>
            <a:ext cx="5596432" cy="9837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0273CD6-9B40-4037-BEF3-7F59CFCCB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96" y="643467"/>
            <a:ext cx="2646257" cy="55710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995F518-1F24-406E-92D1-F05821FAC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22" y="643467"/>
            <a:ext cx="264625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807C-57CD-5340-A8B5-F462D68F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del </a:t>
            </a:r>
            <a:r>
              <a:rPr lang="en-US" dirty="0" err="1"/>
              <a:t>proyecto</a:t>
            </a:r>
            <a:endParaRPr lang="en-US" dirty="0"/>
          </a:p>
        </p:txBody>
      </p:sp>
      <p:pic>
        <p:nvPicPr>
          <p:cNvPr id="5" name="Marcador de contenido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A0525FC-337D-475A-A991-3C87A9B01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217" y="2181225"/>
            <a:ext cx="9369565" cy="3678238"/>
          </a:xfrm>
        </p:spPr>
      </p:pic>
    </p:spTree>
    <p:extLst>
      <p:ext uri="{BB962C8B-B14F-4D97-AF65-F5344CB8AC3E}">
        <p14:creationId xmlns:p14="http://schemas.microsoft.com/office/powerpoint/2010/main" val="63058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333F3413-1BBA-41C2-BF91-11FDCC8EA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6" r="896" b="-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8B206-7E82-524C-B9C8-F1BE32214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Diagrama de despliegue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817140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D375A204-943C-439E-9A28-1B306885A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39" r="2" b="2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3CD34-03B0-CB44-BA6F-99E0FD56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Diagrama de casos de uso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159413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7052C301-732E-4334-8AD4-8B8D73B35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4" r="7962" b="-2"/>
          <a:stretch/>
        </p:blipFill>
        <p:spPr>
          <a:xfrm>
            <a:off x="141313" y="854075"/>
            <a:ext cx="7900834" cy="5406313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2F0E-95F1-5144-8306-7BB7A2D5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Diagrama</a:t>
            </a:r>
            <a:r>
              <a:rPr lang="en-US" sz="3600" dirty="0">
                <a:solidFill>
                  <a:srgbClr val="FFFFFF"/>
                </a:solidFill>
              </a:rPr>
              <a:t> de árbol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297473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6" descr="Diagrama&#10;&#10;Descripción generada automáticamente">
            <a:extLst>
              <a:ext uri="{FF2B5EF4-FFF2-40B4-BE49-F238E27FC236}">
                <a16:creationId xmlns:a16="http://schemas.microsoft.com/office/drawing/2014/main" id="{CC3D50DB-8860-44BE-ACF2-1C8B5644E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166" y="1270039"/>
            <a:ext cx="6518800" cy="461205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2C2F0E-95F1-5144-8306-7BB7A2D5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Diagrama</a:t>
            </a:r>
            <a:r>
              <a:rPr lang="en-US" sz="3600" dirty="0">
                <a:solidFill>
                  <a:srgbClr val="FFFFFF"/>
                </a:solidFill>
              </a:rPr>
              <a:t> de CLASES</a:t>
            </a:r>
          </a:p>
        </p:txBody>
      </p:sp>
    </p:spTree>
    <p:extLst>
      <p:ext uri="{BB962C8B-B14F-4D97-AF65-F5344CB8AC3E}">
        <p14:creationId xmlns:p14="http://schemas.microsoft.com/office/powerpoint/2010/main" val="330196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6" name="Rectangle 195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, Esquemático&#10;&#10;Descripción generada automáticamente">
            <a:extLst>
              <a:ext uri="{FF2B5EF4-FFF2-40B4-BE49-F238E27FC236}">
                <a16:creationId xmlns:a16="http://schemas.microsoft.com/office/drawing/2014/main" id="{10AE1036-8916-4AC2-9816-C0ECC9CAD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" b="263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97" name="Rectangle 196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5A4FA-23FA-DD4A-9C54-76B4A3714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DIAGRAMA DEL CIRCUITO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923194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0EAA425D-6501-4EB3-8D63-CF89C9412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6D69A94-D183-49E0-B81C-09B31CEBC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C2A700A-2259-465D-AAD8-28740D011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04F4639-D3EB-4CC3-8C16-606EB8F2E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0E182B2C-7DA0-4A74-8618-E85719987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03B9476-0EB7-40B8-9E8D-825916CE6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911" y="638175"/>
            <a:ext cx="3682784" cy="57523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1ABE23-89C1-D445-A654-0739DF83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8" y="1656292"/>
            <a:ext cx="3150659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Diseño del prototipo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3F5F3B5-D44D-4DF8-A7DC-8176C702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2242" y="627939"/>
            <a:ext cx="3704425" cy="5762625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32C64232-4620-B149-AD84-2EB4EF29F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1523" y="788806"/>
            <a:ext cx="3297931" cy="545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D9533FB1-AA62-4AEB-B63E-304A67EBA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1" y="627939"/>
            <a:ext cx="3704425" cy="186831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7442FF3-4F9F-4D03-BB70-0B47E98AA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1" y="2609447"/>
            <a:ext cx="3704425" cy="182765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A35AA3B-0EAF-8A48-B539-F5285898A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5948" y="2683193"/>
            <a:ext cx="3444123" cy="163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FC2E475C-640C-49F7-AFE7-E63A1B2AE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4214" y="4520794"/>
            <a:ext cx="3704425" cy="186831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925D7016-5D36-7947-A99B-A1A28981A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0007" y="4943839"/>
            <a:ext cx="3372838" cy="93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8035C985-823A-244A-A85E-104A02169A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3174" y="716724"/>
            <a:ext cx="3436897" cy="178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591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928D8B-BB08-4562-AAEC-D1714B5F0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LINK DEL PROTOTIPO</a:t>
            </a:r>
            <a:endParaRPr lang="es-EC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422162B-9B47-4A2D-AC3F-FE9B73ACB329}"/>
              </a:ext>
            </a:extLst>
          </p:cNvPr>
          <p:cNvSpPr/>
          <p:nvPr/>
        </p:nvSpPr>
        <p:spPr>
          <a:xfrm>
            <a:off x="3464527" y="2491177"/>
            <a:ext cx="55033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400" dirty="0"/>
              <a:t>https://marvelapp.com/prototype/5i0f3hf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8B6F7B-38F8-4484-899A-99817CA78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342" y="3031644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91779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35</Words>
  <Application>Microsoft Office PowerPoint</Application>
  <PresentationFormat>Panorámica</PresentationFormat>
  <Paragraphs>9</Paragraphs>
  <Slides>12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5" baseType="lpstr">
      <vt:lpstr>Gill Sans MT</vt:lpstr>
      <vt:lpstr>Wingdings 2</vt:lpstr>
      <vt:lpstr>Dividend</vt:lpstr>
      <vt:lpstr>Presentación de PowerPoint</vt:lpstr>
      <vt:lpstr>Diagrama del proyecto</vt:lpstr>
      <vt:lpstr>Diagrama de despliegue</vt:lpstr>
      <vt:lpstr>Diagrama de casos de uso</vt:lpstr>
      <vt:lpstr>Diagrama de árbol</vt:lpstr>
      <vt:lpstr>Diagrama de CLASES</vt:lpstr>
      <vt:lpstr>DIAGRAMA DEL CIRCUITO</vt:lpstr>
      <vt:lpstr>Diseño del prototipo</vt:lpstr>
      <vt:lpstr>LINK DEL PROTOTIPO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</dc:creator>
  <cp:lastModifiedBy>Carlos</cp:lastModifiedBy>
  <cp:revision>2</cp:revision>
  <dcterms:created xsi:type="dcterms:W3CDTF">2021-01-08T04:08:41Z</dcterms:created>
  <dcterms:modified xsi:type="dcterms:W3CDTF">2021-01-08T04:27:18Z</dcterms:modified>
</cp:coreProperties>
</file>